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22"/>
  </p:notesMasterIdLst>
  <p:sldIdLst>
    <p:sldId id="278" r:id="rId5"/>
    <p:sldId id="283" r:id="rId6"/>
    <p:sldId id="282" r:id="rId7"/>
    <p:sldId id="265" r:id="rId8"/>
    <p:sldId id="273" r:id="rId9"/>
    <p:sldId id="285" r:id="rId10"/>
    <p:sldId id="289" r:id="rId11"/>
    <p:sldId id="290" r:id="rId12"/>
    <p:sldId id="280" r:id="rId13"/>
    <p:sldId id="284" r:id="rId14"/>
    <p:sldId id="288" r:id="rId15"/>
    <p:sldId id="292" r:id="rId16"/>
    <p:sldId id="293" r:id="rId17"/>
    <p:sldId id="291" r:id="rId18"/>
    <p:sldId id="287" r:id="rId19"/>
    <p:sldId id="277" r:id="rId20"/>
    <p:sldId id="279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6D6"/>
    <a:srgbClr val="D5D5D5"/>
    <a:srgbClr val="9F9FA1"/>
    <a:srgbClr val="3E4040"/>
    <a:srgbClr val="D73C32"/>
    <a:srgbClr val="FBD2D3"/>
    <a:srgbClr val="E91C24"/>
    <a:srgbClr val="969696"/>
    <a:srgbClr val="1E1E1E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78D36-2EC1-4D41-9091-906B0DBBF3B6}" v="25" dt="2022-07-08T18:09:48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9"/>
    <p:restoredTop sz="94706"/>
  </p:normalViewPr>
  <p:slideViewPr>
    <p:cSldViewPr snapToGrid="0">
      <p:cViewPr varScale="1">
        <p:scale>
          <a:sx n="209" d="100"/>
          <a:sy n="209" d="100"/>
        </p:scale>
        <p:origin x="192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kinner" userId="49d72ce2-f994-46e7-9230-fa7c99a49a73" providerId="ADAL" clId="{97078D36-2EC1-4D41-9091-906B0DBBF3B6}"/>
    <pc:docChg chg="custSel modSld modMainMaster">
      <pc:chgData name="Matthew Skinner" userId="49d72ce2-f994-46e7-9230-fa7c99a49a73" providerId="ADAL" clId="{97078D36-2EC1-4D41-9091-906B0DBBF3B6}" dt="2022-07-08T18:09:48.820" v="69"/>
      <pc:docMkLst>
        <pc:docMk/>
      </pc:docMkLst>
      <pc:sldChg chg="addSp modSp">
        <pc:chgData name="Matthew Skinner" userId="49d72ce2-f994-46e7-9230-fa7c99a49a73" providerId="ADAL" clId="{97078D36-2EC1-4D41-9091-906B0DBBF3B6}" dt="2022-07-08T18:06:06.996" v="1" actId="767"/>
        <pc:sldMkLst>
          <pc:docMk/>
          <pc:sldMk cId="3908892460" sldId="278"/>
        </pc:sldMkLst>
        <pc:spChg chg="add mod">
          <ac:chgData name="Matthew Skinner" userId="49d72ce2-f994-46e7-9230-fa7c99a49a73" providerId="ADAL" clId="{97078D36-2EC1-4D41-9091-906B0DBBF3B6}" dt="2022-07-08T18:05:57.059" v="0" actId="767"/>
          <ac:spMkLst>
            <pc:docMk/>
            <pc:sldMk cId="3908892460" sldId="278"/>
            <ac:spMk id="4" creationId="{CD247D26-DB7E-D75A-2F27-94EACCB1FA8E}"/>
          </ac:spMkLst>
        </pc:spChg>
        <pc:spChg chg="add mod">
          <ac:chgData name="Matthew Skinner" userId="49d72ce2-f994-46e7-9230-fa7c99a49a73" providerId="ADAL" clId="{97078D36-2EC1-4D41-9091-906B0DBBF3B6}" dt="2022-07-08T18:06:06.996" v="1" actId="767"/>
          <ac:spMkLst>
            <pc:docMk/>
            <pc:sldMk cId="3908892460" sldId="278"/>
            <ac:spMk id="5" creationId="{228BC600-CAEC-043F-DCE5-277E276DCC91}"/>
          </ac:spMkLst>
        </pc:spChg>
      </pc:sldChg>
      <pc:sldMasterChg chg="modSldLayout">
        <pc:chgData name="Matthew Skinner" userId="49d72ce2-f994-46e7-9230-fa7c99a49a73" providerId="ADAL" clId="{97078D36-2EC1-4D41-9091-906B0DBBF3B6}" dt="2022-07-08T18:09:48.820" v="69"/>
        <pc:sldMasterMkLst>
          <pc:docMk/>
          <pc:sldMasterMk cId="2723150511" sldId="2147483694"/>
        </pc:sldMasterMkLst>
        <pc:sldLayoutChg chg="addSp delSp modSp mod">
          <pc:chgData name="Matthew Skinner" userId="49d72ce2-f994-46e7-9230-fa7c99a49a73" providerId="ADAL" clId="{97078D36-2EC1-4D41-9091-906B0DBBF3B6}" dt="2022-07-08T18:07:49.876" v="21"/>
          <pc:sldLayoutMkLst>
            <pc:docMk/>
            <pc:sldMasterMk cId="2723150511" sldId="2147483694"/>
            <pc:sldLayoutMk cId="3006757877" sldId="2147483663"/>
          </pc:sldLayoutMkLst>
          <pc:picChg chg="add mod">
            <ac:chgData name="Matthew Skinner" userId="49d72ce2-f994-46e7-9230-fa7c99a49a73" providerId="ADAL" clId="{97078D36-2EC1-4D41-9091-906B0DBBF3B6}" dt="2022-07-08T18:07:49.876" v="21"/>
            <ac:picMkLst>
              <pc:docMk/>
              <pc:sldMasterMk cId="2723150511" sldId="2147483694"/>
              <pc:sldLayoutMk cId="3006757877" sldId="2147483663"/>
              <ac:picMk id="6" creationId="{719D80EF-B218-ECC9-5EB3-7E56DFB60310}"/>
            </ac:picMkLst>
          </pc:picChg>
          <pc:picChg chg="del">
            <ac:chgData name="Matthew Skinner" userId="49d72ce2-f994-46e7-9230-fa7c99a49a73" providerId="ADAL" clId="{97078D36-2EC1-4D41-9091-906B0DBBF3B6}" dt="2022-07-08T18:07:49.382" v="20" actId="478"/>
            <ac:picMkLst>
              <pc:docMk/>
              <pc:sldMasterMk cId="2723150511" sldId="2147483694"/>
              <pc:sldLayoutMk cId="3006757877" sldId="2147483663"/>
              <ac:picMk id="9" creationId="{3CDDC454-CEBE-BF44-9F5E-79A5F5000B72}"/>
            </ac:picMkLst>
          </pc:picChg>
        </pc:sldLayoutChg>
        <pc:sldLayoutChg chg="addSp delSp modSp mod">
          <pc:chgData name="Matthew Skinner" userId="49d72ce2-f994-46e7-9230-fa7c99a49a73" providerId="ADAL" clId="{97078D36-2EC1-4D41-9091-906B0DBBF3B6}" dt="2022-07-08T18:07:54.083" v="23"/>
          <pc:sldLayoutMkLst>
            <pc:docMk/>
            <pc:sldMasterMk cId="2723150511" sldId="2147483694"/>
            <pc:sldLayoutMk cId="3908004569" sldId="2147483664"/>
          </pc:sldLayoutMkLst>
          <pc:picChg chg="del">
            <ac:chgData name="Matthew Skinner" userId="49d72ce2-f994-46e7-9230-fa7c99a49a73" providerId="ADAL" clId="{97078D36-2EC1-4D41-9091-906B0DBBF3B6}" dt="2022-07-08T18:07:53.594" v="22" actId="478"/>
            <ac:picMkLst>
              <pc:docMk/>
              <pc:sldMasterMk cId="2723150511" sldId="2147483694"/>
              <pc:sldLayoutMk cId="3908004569" sldId="2147483664"/>
              <ac:picMk id="6" creationId="{F11690E5-33BD-B648-A36E-4CF380D48FA1}"/>
            </ac:picMkLst>
          </pc:picChg>
          <pc:picChg chg="add mod">
            <ac:chgData name="Matthew Skinner" userId="49d72ce2-f994-46e7-9230-fa7c99a49a73" providerId="ADAL" clId="{97078D36-2EC1-4D41-9091-906B0DBBF3B6}" dt="2022-07-08T18:07:54.083" v="23"/>
            <ac:picMkLst>
              <pc:docMk/>
              <pc:sldMasterMk cId="2723150511" sldId="2147483694"/>
              <pc:sldLayoutMk cId="3908004569" sldId="2147483664"/>
              <ac:picMk id="7" creationId="{F478FCCA-CAFD-70B6-8472-2216DBE360D6}"/>
            </ac:picMkLst>
          </pc:picChg>
        </pc:sldLayoutChg>
        <pc:sldLayoutChg chg="addSp delSp modSp mod">
          <pc:chgData name="Matthew Skinner" userId="49d72ce2-f994-46e7-9230-fa7c99a49a73" providerId="ADAL" clId="{97078D36-2EC1-4D41-9091-906B0DBBF3B6}" dt="2022-07-08T18:08:04.659" v="29"/>
          <pc:sldLayoutMkLst>
            <pc:docMk/>
            <pc:sldMasterMk cId="2723150511" sldId="2147483694"/>
            <pc:sldLayoutMk cId="2126999624" sldId="2147483667"/>
          </pc:sldLayoutMkLst>
          <pc:picChg chg="add del mod">
            <ac:chgData name="Matthew Skinner" userId="49d72ce2-f994-46e7-9230-fa7c99a49a73" providerId="ADAL" clId="{97078D36-2EC1-4D41-9091-906B0DBBF3B6}" dt="2022-07-08T18:08:03.145" v="27" actId="21"/>
            <ac:picMkLst>
              <pc:docMk/>
              <pc:sldMasterMk cId="2723150511" sldId="2147483694"/>
              <pc:sldLayoutMk cId="2126999624" sldId="2147483667"/>
              <ac:picMk id="5" creationId="{827A0D1C-9390-CB65-2FD1-D50DA05334A4}"/>
            </ac:picMkLst>
          </pc:picChg>
          <pc:picChg chg="add mod">
            <ac:chgData name="Matthew Skinner" userId="49d72ce2-f994-46e7-9230-fa7c99a49a73" providerId="ADAL" clId="{97078D36-2EC1-4D41-9091-906B0DBBF3B6}" dt="2022-07-08T18:08:04.659" v="29"/>
            <ac:picMkLst>
              <pc:docMk/>
              <pc:sldMasterMk cId="2723150511" sldId="2147483694"/>
              <pc:sldLayoutMk cId="2126999624" sldId="2147483667"/>
              <ac:picMk id="6" creationId="{2F780F8C-E7CA-6CB9-5482-538995E0CCA0}"/>
            </ac:picMkLst>
          </pc:picChg>
          <pc:picChg chg="del">
            <ac:chgData name="Matthew Skinner" userId="49d72ce2-f994-46e7-9230-fa7c99a49a73" providerId="ADAL" clId="{97078D36-2EC1-4D41-9091-906B0DBBF3B6}" dt="2022-07-08T18:08:04.150" v="28" actId="478"/>
            <ac:picMkLst>
              <pc:docMk/>
              <pc:sldMasterMk cId="2723150511" sldId="2147483694"/>
              <pc:sldLayoutMk cId="2126999624" sldId="2147483667"/>
              <ac:picMk id="8" creationId="{956EF556-0843-9F49-B24F-0155AC1D426B}"/>
            </ac:picMkLst>
          </pc:picChg>
        </pc:sldLayoutChg>
        <pc:sldLayoutChg chg="addSp delSp modSp mod">
          <pc:chgData name="Matthew Skinner" userId="49d72ce2-f994-46e7-9230-fa7c99a49a73" providerId="ADAL" clId="{97078D36-2EC1-4D41-9091-906B0DBBF3B6}" dt="2022-07-08T18:07:23.093" v="9" actId="1076"/>
          <pc:sldLayoutMkLst>
            <pc:docMk/>
            <pc:sldMasterMk cId="2723150511" sldId="2147483694"/>
            <pc:sldLayoutMk cId="2804101674" sldId="2147483695"/>
          </pc:sldLayoutMkLst>
          <pc:picChg chg="add mod">
            <ac:chgData name="Matthew Skinner" userId="49d72ce2-f994-46e7-9230-fa7c99a49a73" providerId="ADAL" clId="{97078D36-2EC1-4D41-9091-906B0DBBF3B6}" dt="2022-07-08T18:07:23.093" v="9" actId="1076"/>
            <ac:picMkLst>
              <pc:docMk/>
              <pc:sldMasterMk cId="2723150511" sldId="2147483694"/>
              <pc:sldLayoutMk cId="2804101674" sldId="2147483695"/>
              <ac:picMk id="2" creationId="{A49E90E2-8376-1BA3-2EE7-AE2099BD7931}"/>
            </ac:picMkLst>
          </pc:picChg>
          <pc:picChg chg="del">
            <ac:chgData name="Matthew Skinner" userId="49d72ce2-f994-46e7-9230-fa7c99a49a73" providerId="ADAL" clId="{97078D36-2EC1-4D41-9091-906B0DBBF3B6}" dt="2022-07-08T18:07:14.603" v="5" actId="478"/>
            <ac:picMkLst>
              <pc:docMk/>
              <pc:sldMasterMk cId="2723150511" sldId="2147483694"/>
              <pc:sldLayoutMk cId="2804101674" sldId="2147483695"/>
              <ac:picMk id="7" creationId="{963EF1BD-8D0B-7F4B-AD8D-5355F779ED2A}"/>
            </ac:picMkLst>
          </pc:picChg>
          <pc:picChg chg="del">
            <ac:chgData name="Matthew Skinner" userId="49d72ce2-f994-46e7-9230-fa7c99a49a73" providerId="ADAL" clId="{97078D36-2EC1-4D41-9091-906B0DBBF3B6}" dt="2022-07-08T18:07:10.600" v="2" actId="478"/>
            <ac:picMkLst>
              <pc:docMk/>
              <pc:sldMasterMk cId="2723150511" sldId="2147483694"/>
              <pc:sldLayoutMk cId="2804101674" sldId="2147483695"/>
              <ac:picMk id="8" creationId="{F44C9917-AF55-324C-8742-139D2E63A718}"/>
            </ac:picMkLst>
          </pc:picChg>
        </pc:sldLayoutChg>
        <pc:sldLayoutChg chg="addSp delSp modSp mod">
          <pc:chgData name="Matthew Skinner" userId="49d72ce2-f994-46e7-9230-fa7c99a49a73" providerId="ADAL" clId="{97078D36-2EC1-4D41-9091-906B0DBBF3B6}" dt="2022-07-08T18:08:36.150" v="43"/>
          <pc:sldLayoutMkLst>
            <pc:docMk/>
            <pc:sldMasterMk cId="2723150511" sldId="2147483694"/>
            <pc:sldLayoutMk cId="682545701" sldId="2147483703"/>
          </pc:sldLayoutMkLst>
          <pc:picChg chg="del">
            <ac:chgData name="Matthew Skinner" userId="49d72ce2-f994-46e7-9230-fa7c99a49a73" providerId="ADAL" clId="{97078D36-2EC1-4D41-9091-906B0DBBF3B6}" dt="2022-07-08T18:08:34.391" v="41" actId="478"/>
            <ac:picMkLst>
              <pc:docMk/>
              <pc:sldMasterMk cId="2723150511" sldId="2147483694"/>
              <pc:sldLayoutMk cId="682545701" sldId="2147483703"/>
              <ac:picMk id="8" creationId="{B1638433-1023-2B48-8BC8-E864724D79B8}"/>
            </ac:picMkLst>
          </pc:picChg>
          <pc:picChg chg="add mod">
            <ac:chgData name="Matthew Skinner" userId="49d72ce2-f994-46e7-9230-fa7c99a49a73" providerId="ADAL" clId="{97078D36-2EC1-4D41-9091-906B0DBBF3B6}" dt="2022-07-08T18:08:36.150" v="43"/>
            <ac:picMkLst>
              <pc:docMk/>
              <pc:sldMasterMk cId="2723150511" sldId="2147483694"/>
              <pc:sldLayoutMk cId="682545701" sldId="2147483703"/>
              <ac:picMk id="9" creationId="{82E254CD-64D6-F25F-72C5-540B1F0ECFA8}"/>
            </ac:picMkLst>
          </pc:picChg>
          <pc:picChg chg="del">
            <ac:chgData name="Matthew Skinner" userId="49d72ce2-f994-46e7-9230-fa7c99a49a73" providerId="ADAL" clId="{97078D36-2EC1-4D41-9091-906B0DBBF3B6}" dt="2022-07-08T18:08:35.624" v="42" actId="478"/>
            <ac:picMkLst>
              <pc:docMk/>
              <pc:sldMasterMk cId="2723150511" sldId="2147483694"/>
              <pc:sldLayoutMk cId="682545701" sldId="2147483703"/>
              <ac:picMk id="14" creationId="{AB64294A-0EB7-ED44-A3E5-F1EF59B87ADA}"/>
            </ac:picMkLst>
          </pc:picChg>
        </pc:sldLayoutChg>
        <pc:sldLayoutChg chg="addSp delSp modSp mod">
          <pc:chgData name="Matthew Skinner" userId="49d72ce2-f994-46e7-9230-fa7c99a49a73" providerId="ADAL" clId="{97078D36-2EC1-4D41-9091-906B0DBBF3B6}" dt="2022-07-08T18:07:42.759" v="19" actId="1076"/>
          <pc:sldLayoutMkLst>
            <pc:docMk/>
            <pc:sldMasterMk cId="2723150511" sldId="2147483694"/>
            <pc:sldLayoutMk cId="3727446901" sldId="2147483704"/>
          </pc:sldLayoutMkLst>
          <pc:picChg chg="del">
            <ac:chgData name="Matthew Skinner" userId="49d72ce2-f994-46e7-9230-fa7c99a49a73" providerId="ADAL" clId="{97078D36-2EC1-4D41-9091-906B0DBBF3B6}" dt="2022-07-08T18:07:34.672" v="14" actId="478"/>
            <ac:picMkLst>
              <pc:docMk/>
              <pc:sldMasterMk cId="2723150511" sldId="2147483694"/>
              <pc:sldLayoutMk cId="3727446901" sldId="2147483704"/>
              <ac:picMk id="7" creationId="{8B63426E-A262-4642-AE65-DD6A1210B85C}"/>
            </ac:picMkLst>
          </pc:picChg>
          <pc:picChg chg="add del mod">
            <ac:chgData name="Matthew Skinner" userId="49d72ce2-f994-46e7-9230-fa7c99a49a73" providerId="ADAL" clId="{97078D36-2EC1-4D41-9091-906B0DBBF3B6}" dt="2022-07-08T18:07:37.112" v="16" actId="478"/>
            <ac:picMkLst>
              <pc:docMk/>
              <pc:sldMasterMk cId="2723150511" sldId="2147483694"/>
              <pc:sldLayoutMk cId="3727446901" sldId="2147483704"/>
              <ac:picMk id="8" creationId="{29AB473D-D633-B127-8002-D5C1ECFC0FC6}"/>
            </ac:picMkLst>
          </pc:picChg>
          <pc:picChg chg="add mod">
            <ac:chgData name="Matthew Skinner" userId="49d72ce2-f994-46e7-9230-fa7c99a49a73" providerId="ADAL" clId="{97078D36-2EC1-4D41-9091-906B0DBBF3B6}" dt="2022-07-08T18:07:42.759" v="19" actId="1076"/>
            <ac:picMkLst>
              <pc:docMk/>
              <pc:sldMasterMk cId="2723150511" sldId="2147483694"/>
              <pc:sldLayoutMk cId="3727446901" sldId="2147483704"/>
              <ac:picMk id="9" creationId="{50ABBBD4-250B-6CF6-5688-734BA33352E6}"/>
            </ac:picMkLst>
          </pc:picChg>
          <pc:picChg chg="del">
            <ac:chgData name="Matthew Skinner" userId="49d72ce2-f994-46e7-9230-fa7c99a49a73" providerId="ADAL" clId="{97078D36-2EC1-4D41-9091-906B0DBBF3B6}" dt="2022-07-08T18:07:38.599" v="17" actId="478"/>
            <ac:picMkLst>
              <pc:docMk/>
              <pc:sldMasterMk cId="2723150511" sldId="2147483694"/>
              <pc:sldLayoutMk cId="3727446901" sldId="2147483704"/>
              <ac:picMk id="14" creationId="{AB64294A-0EB7-ED44-A3E5-F1EF59B87ADA}"/>
            </ac:picMkLst>
          </pc:picChg>
        </pc:sldLayoutChg>
        <pc:sldLayoutChg chg="addSp delSp modSp mod">
          <pc:chgData name="Matthew Skinner" userId="49d72ce2-f994-46e7-9230-fa7c99a49a73" providerId="ADAL" clId="{97078D36-2EC1-4D41-9091-906B0DBBF3B6}" dt="2022-07-08T18:09:23.900" v="63"/>
          <pc:sldLayoutMkLst>
            <pc:docMk/>
            <pc:sldMasterMk cId="2723150511" sldId="2147483694"/>
            <pc:sldLayoutMk cId="276067099" sldId="2147483716"/>
          </pc:sldLayoutMkLst>
          <pc:picChg chg="add mod">
            <ac:chgData name="Matthew Skinner" userId="49d72ce2-f994-46e7-9230-fa7c99a49a73" providerId="ADAL" clId="{97078D36-2EC1-4D41-9091-906B0DBBF3B6}" dt="2022-07-08T18:09:23.900" v="63"/>
            <ac:picMkLst>
              <pc:docMk/>
              <pc:sldMasterMk cId="2723150511" sldId="2147483694"/>
              <pc:sldLayoutMk cId="276067099" sldId="2147483716"/>
              <ac:picMk id="7" creationId="{35DD5437-9DAD-FA3E-6D94-32598174C751}"/>
            </ac:picMkLst>
          </pc:picChg>
          <pc:picChg chg="del">
            <ac:chgData name="Matthew Skinner" userId="49d72ce2-f994-46e7-9230-fa7c99a49a73" providerId="ADAL" clId="{97078D36-2EC1-4D41-9091-906B0DBBF3B6}" dt="2022-07-08T18:09:21.664" v="61" actId="478"/>
            <ac:picMkLst>
              <pc:docMk/>
              <pc:sldMasterMk cId="2723150511" sldId="2147483694"/>
              <pc:sldLayoutMk cId="276067099" sldId="2147483716"/>
              <ac:picMk id="10" creationId="{A0ECCC5F-AEF6-D149-86B6-908FB0DB07E3}"/>
            </ac:picMkLst>
          </pc:picChg>
          <pc:picChg chg="del">
            <ac:chgData name="Matthew Skinner" userId="49d72ce2-f994-46e7-9230-fa7c99a49a73" providerId="ADAL" clId="{97078D36-2EC1-4D41-9091-906B0DBBF3B6}" dt="2022-07-08T18:09:22.984" v="62" actId="478"/>
            <ac:picMkLst>
              <pc:docMk/>
              <pc:sldMasterMk cId="2723150511" sldId="2147483694"/>
              <pc:sldLayoutMk cId="276067099" sldId="2147483716"/>
              <ac:picMk id="11" creationId="{30ABDF25-55E1-8740-9525-1A0949824DF8}"/>
            </ac:picMkLst>
          </pc:picChg>
        </pc:sldLayoutChg>
        <pc:sldLayoutChg chg="addSp delSp modSp mod">
          <pc:chgData name="Matthew Skinner" userId="49d72ce2-f994-46e7-9230-fa7c99a49a73" providerId="ADAL" clId="{97078D36-2EC1-4D41-9091-906B0DBBF3B6}" dt="2022-07-08T18:08:22.339" v="35"/>
          <pc:sldLayoutMkLst>
            <pc:docMk/>
            <pc:sldMasterMk cId="2723150511" sldId="2147483694"/>
            <pc:sldLayoutMk cId="2131829807" sldId="2147483724"/>
          </pc:sldLayoutMkLst>
          <pc:picChg chg="del">
            <ac:chgData name="Matthew Skinner" userId="49d72ce2-f994-46e7-9230-fa7c99a49a73" providerId="ADAL" clId="{97078D36-2EC1-4D41-9091-906B0DBBF3B6}" dt="2022-07-08T18:08:18.874" v="31" actId="478"/>
            <ac:picMkLst>
              <pc:docMk/>
              <pc:sldMasterMk cId="2723150511" sldId="2147483694"/>
              <pc:sldLayoutMk cId="2131829807" sldId="2147483724"/>
              <ac:picMk id="9" creationId="{7975C065-D2BE-C24B-B99D-C1198C6269F9}"/>
            </ac:picMkLst>
          </pc:picChg>
          <pc:picChg chg="add del mod">
            <ac:chgData name="Matthew Skinner" userId="49d72ce2-f994-46e7-9230-fa7c99a49a73" providerId="ADAL" clId="{97078D36-2EC1-4D41-9091-906B0DBBF3B6}" dt="2022-07-08T18:08:20.455" v="33" actId="478"/>
            <ac:picMkLst>
              <pc:docMk/>
              <pc:sldMasterMk cId="2723150511" sldId="2147483694"/>
              <pc:sldLayoutMk cId="2131829807" sldId="2147483724"/>
              <ac:picMk id="10" creationId="{09457344-D422-E832-F688-AD9C2854A68D}"/>
            </ac:picMkLst>
          </pc:picChg>
          <pc:picChg chg="del">
            <ac:chgData name="Matthew Skinner" userId="49d72ce2-f994-46e7-9230-fa7c99a49a73" providerId="ADAL" clId="{97078D36-2EC1-4D41-9091-906B0DBBF3B6}" dt="2022-07-08T18:08:21.855" v="34" actId="478"/>
            <ac:picMkLst>
              <pc:docMk/>
              <pc:sldMasterMk cId="2723150511" sldId="2147483694"/>
              <pc:sldLayoutMk cId="2131829807" sldId="2147483724"/>
              <ac:picMk id="12" creationId="{A1A77C94-F7E3-3E47-A799-43D7A9072E55}"/>
            </ac:picMkLst>
          </pc:picChg>
          <pc:picChg chg="add mod">
            <ac:chgData name="Matthew Skinner" userId="49d72ce2-f994-46e7-9230-fa7c99a49a73" providerId="ADAL" clId="{97078D36-2EC1-4D41-9091-906B0DBBF3B6}" dt="2022-07-08T18:08:22.339" v="35"/>
            <ac:picMkLst>
              <pc:docMk/>
              <pc:sldMasterMk cId="2723150511" sldId="2147483694"/>
              <pc:sldLayoutMk cId="2131829807" sldId="2147483724"/>
              <ac:picMk id="13" creationId="{0A7D56E4-86F4-288C-7E84-6BE2FE7B8211}"/>
            </ac:picMkLst>
          </pc:picChg>
        </pc:sldLayoutChg>
        <pc:sldLayoutChg chg="addSp delSp modSp mod">
          <pc:chgData name="Matthew Skinner" userId="49d72ce2-f994-46e7-9230-fa7c99a49a73" providerId="ADAL" clId="{97078D36-2EC1-4D41-9091-906B0DBBF3B6}" dt="2022-07-08T18:08:29.898" v="40"/>
          <pc:sldLayoutMkLst>
            <pc:docMk/>
            <pc:sldMasterMk cId="2723150511" sldId="2147483694"/>
            <pc:sldLayoutMk cId="2190962041" sldId="2147483726"/>
          </pc:sldLayoutMkLst>
          <pc:picChg chg="add del mod">
            <ac:chgData name="Matthew Skinner" userId="49d72ce2-f994-46e7-9230-fa7c99a49a73" providerId="ADAL" clId="{97078D36-2EC1-4D41-9091-906B0DBBF3B6}" dt="2022-07-08T18:08:28.031" v="38" actId="478"/>
            <ac:picMkLst>
              <pc:docMk/>
              <pc:sldMasterMk cId="2723150511" sldId="2147483694"/>
              <pc:sldLayoutMk cId="2190962041" sldId="2147483726"/>
              <ac:picMk id="8" creationId="{85315C2A-AD20-784A-8347-7D4596173A36}"/>
            </ac:picMkLst>
          </pc:picChg>
          <pc:picChg chg="add mod">
            <ac:chgData name="Matthew Skinner" userId="49d72ce2-f994-46e7-9230-fa7c99a49a73" providerId="ADAL" clId="{97078D36-2EC1-4D41-9091-906B0DBBF3B6}" dt="2022-07-08T18:08:29.898" v="40"/>
            <ac:picMkLst>
              <pc:docMk/>
              <pc:sldMasterMk cId="2723150511" sldId="2147483694"/>
              <pc:sldLayoutMk cId="2190962041" sldId="2147483726"/>
              <ac:picMk id="9" creationId="{7DE56268-953F-1F1E-A3C2-5F3DF8024F36}"/>
            </ac:picMkLst>
          </pc:picChg>
          <pc:picChg chg="del">
            <ac:chgData name="Matthew Skinner" userId="49d72ce2-f994-46e7-9230-fa7c99a49a73" providerId="ADAL" clId="{97078D36-2EC1-4D41-9091-906B0DBBF3B6}" dt="2022-07-08T18:08:26.551" v="36" actId="478"/>
            <ac:picMkLst>
              <pc:docMk/>
              <pc:sldMasterMk cId="2723150511" sldId="2147483694"/>
              <pc:sldLayoutMk cId="2190962041" sldId="2147483726"/>
              <ac:picMk id="12" creationId="{B05F7907-417B-9845-A5F7-7A6C2442283A}"/>
            </ac:picMkLst>
          </pc:picChg>
          <pc:picChg chg="del">
            <ac:chgData name="Matthew Skinner" userId="49d72ce2-f994-46e7-9230-fa7c99a49a73" providerId="ADAL" clId="{97078D36-2EC1-4D41-9091-906B0DBBF3B6}" dt="2022-07-08T18:08:29.414" v="39" actId="478"/>
            <ac:picMkLst>
              <pc:docMk/>
              <pc:sldMasterMk cId="2723150511" sldId="2147483694"/>
              <pc:sldLayoutMk cId="2190962041" sldId="2147483726"/>
              <ac:picMk id="14" creationId="{AB64294A-0EB7-ED44-A3E5-F1EF59B87ADA}"/>
            </ac:picMkLst>
          </pc:picChg>
        </pc:sldLayoutChg>
        <pc:sldLayoutChg chg="addSp delSp modSp mod">
          <pc:chgData name="Matthew Skinner" userId="49d72ce2-f994-46e7-9230-fa7c99a49a73" providerId="ADAL" clId="{97078D36-2EC1-4D41-9091-906B0DBBF3B6}" dt="2022-07-08T18:07:31.407" v="13"/>
          <pc:sldLayoutMkLst>
            <pc:docMk/>
            <pc:sldMasterMk cId="2723150511" sldId="2147483694"/>
            <pc:sldLayoutMk cId="1164859241" sldId="2147483727"/>
          </pc:sldLayoutMkLst>
          <pc:picChg chg="add mod">
            <ac:chgData name="Matthew Skinner" userId="49d72ce2-f994-46e7-9230-fa7c99a49a73" providerId="ADAL" clId="{97078D36-2EC1-4D41-9091-906B0DBBF3B6}" dt="2022-07-08T18:07:31.407" v="13"/>
            <ac:picMkLst>
              <pc:docMk/>
              <pc:sldMasterMk cId="2723150511" sldId="2147483694"/>
              <pc:sldLayoutMk cId="1164859241" sldId="2147483727"/>
              <ac:picMk id="9" creationId="{1A67FBA3-CA07-1558-7DD5-34C30BBC5577}"/>
            </ac:picMkLst>
          </pc:picChg>
          <pc:picChg chg="del">
            <ac:chgData name="Matthew Skinner" userId="49d72ce2-f994-46e7-9230-fa7c99a49a73" providerId="ADAL" clId="{97078D36-2EC1-4D41-9091-906B0DBBF3B6}" dt="2022-07-08T18:07:30.960" v="12" actId="478"/>
            <ac:picMkLst>
              <pc:docMk/>
              <pc:sldMasterMk cId="2723150511" sldId="2147483694"/>
              <pc:sldLayoutMk cId="1164859241" sldId="2147483727"/>
              <ac:picMk id="12" creationId="{0A16D63E-661A-4745-A39F-1A481614C98F}"/>
            </ac:picMkLst>
          </pc:picChg>
        </pc:sldLayoutChg>
        <pc:sldLayoutChg chg="addSp delSp modSp mod">
          <pc:chgData name="Matthew Skinner" userId="49d72ce2-f994-46e7-9230-fa7c99a49a73" providerId="ADAL" clId="{97078D36-2EC1-4D41-9091-906B0DBBF3B6}" dt="2022-07-08T18:08:10.859" v="30" actId="1076"/>
          <pc:sldLayoutMkLst>
            <pc:docMk/>
            <pc:sldMasterMk cId="2723150511" sldId="2147483694"/>
            <pc:sldLayoutMk cId="4191799129" sldId="2147483728"/>
          </pc:sldLayoutMkLst>
          <pc:picChg chg="add mod">
            <ac:chgData name="Matthew Skinner" userId="49d72ce2-f994-46e7-9230-fa7c99a49a73" providerId="ADAL" clId="{97078D36-2EC1-4D41-9091-906B0DBBF3B6}" dt="2022-07-08T18:08:10.859" v="30" actId="1076"/>
            <ac:picMkLst>
              <pc:docMk/>
              <pc:sldMasterMk cId="2723150511" sldId="2147483694"/>
              <pc:sldLayoutMk cId="4191799129" sldId="2147483728"/>
              <ac:picMk id="6" creationId="{766AEB8E-C8E5-9C6F-AAB9-D431EEF2199C}"/>
            </ac:picMkLst>
          </pc:picChg>
          <pc:picChg chg="del">
            <ac:chgData name="Matthew Skinner" userId="49d72ce2-f994-46e7-9230-fa7c99a49a73" providerId="ADAL" clId="{97078D36-2EC1-4D41-9091-906B0DBBF3B6}" dt="2022-07-08T18:07:27.024" v="10" actId="478"/>
            <ac:picMkLst>
              <pc:docMk/>
              <pc:sldMasterMk cId="2723150511" sldId="2147483694"/>
              <pc:sldLayoutMk cId="4191799129" sldId="2147483728"/>
              <ac:picMk id="9" creationId="{259FD060-1D9F-3942-9D31-B3D158FBB29D}"/>
            </ac:picMkLst>
          </pc:picChg>
        </pc:sldLayoutChg>
        <pc:sldLayoutChg chg="addSp delSp modSp mod">
          <pc:chgData name="Matthew Skinner" userId="49d72ce2-f994-46e7-9230-fa7c99a49a73" providerId="ADAL" clId="{97078D36-2EC1-4D41-9091-906B0DBBF3B6}" dt="2022-07-08T18:09:33.147" v="66"/>
          <pc:sldLayoutMkLst>
            <pc:docMk/>
            <pc:sldMasterMk cId="2723150511" sldId="2147483694"/>
            <pc:sldLayoutMk cId="2669724357" sldId="2147483729"/>
          </pc:sldLayoutMkLst>
          <pc:picChg chg="del">
            <ac:chgData name="Matthew Skinner" userId="49d72ce2-f994-46e7-9230-fa7c99a49a73" providerId="ADAL" clId="{97078D36-2EC1-4D41-9091-906B0DBBF3B6}" dt="2022-07-08T18:09:28.992" v="64" actId="478"/>
            <ac:picMkLst>
              <pc:docMk/>
              <pc:sldMasterMk cId="2723150511" sldId="2147483694"/>
              <pc:sldLayoutMk cId="2669724357" sldId="2147483729"/>
              <ac:picMk id="10" creationId="{A0ECCC5F-AEF6-D149-86B6-908FB0DB07E3}"/>
            </ac:picMkLst>
          </pc:picChg>
          <pc:picChg chg="del">
            <ac:chgData name="Matthew Skinner" userId="49d72ce2-f994-46e7-9230-fa7c99a49a73" providerId="ADAL" clId="{97078D36-2EC1-4D41-9091-906B0DBBF3B6}" dt="2022-07-08T18:09:30.776" v="65" actId="478"/>
            <ac:picMkLst>
              <pc:docMk/>
              <pc:sldMasterMk cId="2723150511" sldId="2147483694"/>
              <pc:sldLayoutMk cId="2669724357" sldId="2147483729"/>
              <ac:picMk id="11" creationId="{30ABDF25-55E1-8740-9525-1A0949824DF8}"/>
            </ac:picMkLst>
          </pc:picChg>
          <pc:picChg chg="add mod">
            <ac:chgData name="Matthew Skinner" userId="49d72ce2-f994-46e7-9230-fa7c99a49a73" providerId="ADAL" clId="{97078D36-2EC1-4D41-9091-906B0DBBF3B6}" dt="2022-07-08T18:09:33.147" v="66"/>
            <ac:picMkLst>
              <pc:docMk/>
              <pc:sldMasterMk cId="2723150511" sldId="2147483694"/>
              <pc:sldLayoutMk cId="2669724357" sldId="2147483729"/>
              <ac:picMk id="12" creationId="{A4362A83-B8B9-5EA1-67C0-DA568F9DDE0C}"/>
            </ac:picMkLst>
          </pc:picChg>
        </pc:sldLayoutChg>
        <pc:sldLayoutChg chg="addSp delSp modSp mod">
          <pc:chgData name="Matthew Skinner" userId="49d72ce2-f994-46e7-9230-fa7c99a49a73" providerId="ADAL" clId="{97078D36-2EC1-4D41-9091-906B0DBBF3B6}" dt="2022-07-08T18:09:07.375" v="55"/>
          <pc:sldLayoutMkLst>
            <pc:docMk/>
            <pc:sldMasterMk cId="2723150511" sldId="2147483694"/>
            <pc:sldLayoutMk cId="3624398610" sldId="2147483730"/>
          </pc:sldLayoutMkLst>
          <pc:picChg chg="add del mod">
            <ac:chgData name="Matthew Skinner" userId="49d72ce2-f994-46e7-9230-fa7c99a49a73" providerId="ADAL" clId="{97078D36-2EC1-4D41-9091-906B0DBBF3B6}" dt="2022-07-08T18:09:05.869" v="53" actId="21"/>
            <ac:picMkLst>
              <pc:docMk/>
              <pc:sldMasterMk cId="2723150511" sldId="2147483694"/>
              <pc:sldLayoutMk cId="3624398610" sldId="2147483730"/>
              <ac:picMk id="3" creationId="{EC06D411-5700-27CC-AC5B-6447466FF049}"/>
            </ac:picMkLst>
          </pc:picChg>
          <pc:picChg chg="add del mod">
            <ac:chgData name="Matthew Skinner" userId="49d72ce2-f994-46e7-9230-fa7c99a49a73" providerId="ADAL" clId="{97078D36-2EC1-4D41-9091-906B0DBBF3B6}" dt="2022-07-08T18:08:45.311" v="45" actId="478"/>
            <ac:picMkLst>
              <pc:docMk/>
              <pc:sldMasterMk cId="2723150511" sldId="2147483694"/>
              <pc:sldLayoutMk cId="3624398610" sldId="2147483730"/>
              <ac:picMk id="7" creationId="{F33B37F4-0141-66A0-1D96-3A4631F956EB}"/>
            </ac:picMkLst>
          </pc:picChg>
          <pc:picChg chg="del">
            <ac:chgData name="Matthew Skinner" userId="49d72ce2-f994-46e7-9230-fa7c99a49a73" providerId="ADAL" clId="{97078D36-2EC1-4D41-9091-906B0DBBF3B6}" dt="2022-07-08T18:08:46.551" v="46" actId="478"/>
            <ac:picMkLst>
              <pc:docMk/>
              <pc:sldMasterMk cId="2723150511" sldId="2147483694"/>
              <pc:sldLayoutMk cId="3624398610" sldId="2147483730"/>
              <ac:picMk id="9" creationId="{C9C94AE2-FD6B-1F82-3196-40A158C215E5}"/>
            </ac:picMkLst>
          </pc:picChg>
          <pc:picChg chg="add del mod">
            <ac:chgData name="Matthew Skinner" userId="49d72ce2-f994-46e7-9230-fa7c99a49a73" providerId="ADAL" clId="{97078D36-2EC1-4D41-9091-906B0DBBF3B6}" dt="2022-07-08T18:09:06.831" v="54" actId="478"/>
            <ac:picMkLst>
              <pc:docMk/>
              <pc:sldMasterMk cId="2723150511" sldId="2147483694"/>
              <pc:sldLayoutMk cId="3624398610" sldId="2147483730"/>
              <ac:picMk id="10" creationId="{124B6C2C-E1CF-9C13-674F-8A31C8823A1A}"/>
            </ac:picMkLst>
          </pc:picChg>
          <pc:picChg chg="add mod">
            <ac:chgData name="Matthew Skinner" userId="49d72ce2-f994-46e7-9230-fa7c99a49a73" providerId="ADAL" clId="{97078D36-2EC1-4D41-9091-906B0DBBF3B6}" dt="2022-07-08T18:09:07.375" v="55"/>
            <ac:picMkLst>
              <pc:docMk/>
              <pc:sldMasterMk cId="2723150511" sldId="2147483694"/>
              <pc:sldLayoutMk cId="3624398610" sldId="2147483730"/>
              <ac:picMk id="11" creationId="{31E51A25-D9C1-A893-4223-9D7522EFD814}"/>
            </ac:picMkLst>
          </pc:picChg>
          <pc:picChg chg="del">
            <ac:chgData name="Matthew Skinner" userId="49d72ce2-f994-46e7-9230-fa7c99a49a73" providerId="ADAL" clId="{97078D36-2EC1-4D41-9091-906B0DBBF3B6}" dt="2022-07-08T18:08:48.183" v="47" actId="478"/>
            <ac:picMkLst>
              <pc:docMk/>
              <pc:sldMasterMk cId="2723150511" sldId="2147483694"/>
              <pc:sldLayoutMk cId="3624398610" sldId="2147483730"/>
              <ac:picMk id="14" creationId="{AB64294A-0EB7-ED44-A3E5-F1EF59B87ADA}"/>
            </ac:picMkLst>
          </pc:picChg>
        </pc:sldLayoutChg>
        <pc:sldLayoutChg chg="addSp delSp modSp mod">
          <pc:chgData name="Matthew Skinner" userId="49d72ce2-f994-46e7-9230-fa7c99a49a73" providerId="ADAL" clId="{97078D36-2EC1-4D41-9091-906B0DBBF3B6}" dt="2022-07-08T18:09:16.306" v="60"/>
          <pc:sldLayoutMkLst>
            <pc:docMk/>
            <pc:sldMasterMk cId="2723150511" sldId="2147483694"/>
            <pc:sldLayoutMk cId="1236752264" sldId="2147483731"/>
          </pc:sldLayoutMkLst>
          <pc:picChg chg="del">
            <ac:chgData name="Matthew Skinner" userId="49d72ce2-f994-46e7-9230-fa7c99a49a73" providerId="ADAL" clId="{97078D36-2EC1-4D41-9091-906B0DBBF3B6}" dt="2022-07-08T18:09:12.967" v="56" actId="478"/>
            <ac:picMkLst>
              <pc:docMk/>
              <pc:sldMasterMk cId="2723150511" sldId="2147483694"/>
              <pc:sldLayoutMk cId="1236752264" sldId="2147483731"/>
              <ac:picMk id="9" creationId="{C9C94AE2-FD6B-1F82-3196-40A158C215E5}"/>
            </ac:picMkLst>
          </pc:picChg>
          <pc:picChg chg="add del mod">
            <ac:chgData name="Matthew Skinner" userId="49d72ce2-f994-46e7-9230-fa7c99a49a73" providerId="ADAL" clId="{97078D36-2EC1-4D41-9091-906B0DBBF3B6}" dt="2022-07-08T18:09:14.536" v="58" actId="478"/>
            <ac:picMkLst>
              <pc:docMk/>
              <pc:sldMasterMk cId="2723150511" sldId="2147483694"/>
              <pc:sldLayoutMk cId="1236752264" sldId="2147483731"/>
              <ac:picMk id="12" creationId="{E285A763-D2E0-1259-1C4F-4794759EBE20}"/>
            </ac:picMkLst>
          </pc:picChg>
          <pc:picChg chg="add mod">
            <ac:chgData name="Matthew Skinner" userId="49d72ce2-f994-46e7-9230-fa7c99a49a73" providerId="ADAL" clId="{97078D36-2EC1-4D41-9091-906B0DBBF3B6}" dt="2022-07-08T18:09:16.306" v="60"/>
            <ac:picMkLst>
              <pc:docMk/>
              <pc:sldMasterMk cId="2723150511" sldId="2147483694"/>
              <pc:sldLayoutMk cId="1236752264" sldId="2147483731"/>
              <ac:picMk id="13" creationId="{1202FB8A-0F4D-3812-BF3D-446E30788B69}"/>
            </ac:picMkLst>
          </pc:picChg>
          <pc:picChg chg="del">
            <ac:chgData name="Matthew Skinner" userId="49d72ce2-f994-46e7-9230-fa7c99a49a73" providerId="ADAL" clId="{97078D36-2EC1-4D41-9091-906B0DBBF3B6}" dt="2022-07-08T18:09:15.856" v="59" actId="478"/>
            <ac:picMkLst>
              <pc:docMk/>
              <pc:sldMasterMk cId="2723150511" sldId="2147483694"/>
              <pc:sldLayoutMk cId="1236752264" sldId="2147483731"/>
              <ac:picMk id="14" creationId="{AB64294A-0EB7-ED44-A3E5-F1EF59B87ADA}"/>
            </ac:picMkLst>
          </pc:picChg>
        </pc:sldLayoutChg>
        <pc:sldLayoutChg chg="addSp delSp modSp mod">
          <pc:chgData name="Matthew Skinner" userId="49d72ce2-f994-46e7-9230-fa7c99a49a73" providerId="ADAL" clId="{97078D36-2EC1-4D41-9091-906B0DBBF3B6}" dt="2022-07-08T18:09:48.820" v="69"/>
          <pc:sldLayoutMkLst>
            <pc:docMk/>
            <pc:sldMasterMk cId="2723150511" sldId="2147483694"/>
            <pc:sldLayoutMk cId="199781711" sldId="2147483732"/>
          </pc:sldLayoutMkLst>
          <pc:picChg chg="del">
            <ac:chgData name="Matthew Skinner" userId="49d72ce2-f994-46e7-9230-fa7c99a49a73" providerId="ADAL" clId="{97078D36-2EC1-4D41-9091-906B0DBBF3B6}" dt="2022-07-08T18:09:47.260" v="67" actId="478"/>
            <ac:picMkLst>
              <pc:docMk/>
              <pc:sldMasterMk cId="2723150511" sldId="2147483694"/>
              <pc:sldLayoutMk cId="199781711" sldId="2147483732"/>
              <ac:picMk id="9" creationId="{C9C94AE2-FD6B-1F82-3196-40A158C215E5}"/>
            </ac:picMkLst>
          </pc:picChg>
          <pc:picChg chg="add mod">
            <ac:chgData name="Matthew Skinner" userId="49d72ce2-f994-46e7-9230-fa7c99a49a73" providerId="ADAL" clId="{97078D36-2EC1-4D41-9091-906B0DBBF3B6}" dt="2022-07-08T18:09:48.820" v="69"/>
            <ac:picMkLst>
              <pc:docMk/>
              <pc:sldMasterMk cId="2723150511" sldId="2147483694"/>
              <pc:sldLayoutMk cId="199781711" sldId="2147483732"/>
              <ac:picMk id="10" creationId="{1AD197AF-C67F-F967-BD70-8ABE751A973A}"/>
            </ac:picMkLst>
          </pc:picChg>
          <pc:picChg chg="del">
            <ac:chgData name="Matthew Skinner" userId="49d72ce2-f994-46e7-9230-fa7c99a49a73" providerId="ADAL" clId="{97078D36-2EC1-4D41-9091-906B0DBBF3B6}" dt="2022-07-08T18:09:47.772" v="68" actId="478"/>
            <ac:picMkLst>
              <pc:docMk/>
              <pc:sldMasterMk cId="2723150511" sldId="2147483694"/>
              <pc:sldLayoutMk cId="199781711" sldId="2147483732"/>
              <ac:picMk id="14" creationId="{AB64294A-0EB7-ED44-A3E5-F1EF59B87ADA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2-CE43-8F41-1E576443FE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F2-CE43-8F41-1E576443FE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F2-CE43-8F41-1E576443F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621487"/>
        <c:axId val="864869423"/>
      </c:barChart>
      <c:catAx>
        <c:axId val="106962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869423"/>
        <c:crosses val="autoZero"/>
        <c:auto val="1"/>
        <c:lblAlgn val="ctr"/>
        <c:lblOffset val="100"/>
        <c:noMultiLvlLbl val="0"/>
      </c:catAx>
      <c:valAx>
        <c:axId val="86486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621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D-814A-9D51-35F1843760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1D-814A-9D51-35F1843760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1D-814A-9D51-35F184376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1787552"/>
        <c:axId val="1236195616"/>
      </c:barChart>
      <c:catAx>
        <c:axId val="75178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195616"/>
        <c:crosses val="autoZero"/>
        <c:auto val="1"/>
        <c:lblAlgn val="ctr"/>
        <c:lblOffset val="100"/>
        <c:noMultiLvlLbl val="0"/>
      </c:catAx>
      <c:valAx>
        <c:axId val="123619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78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3-A743-8769-1A4F83226E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3-A743-8769-1A4F83226E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83-A743-8769-1A4F83226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6590015"/>
        <c:axId val="1276908431"/>
      </c:barChart>
      <c:catAx>
        <c:axId val="1276590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908431"/>
        <c:crosses val="autoZero"/>
        <c:auto val="1"/>
        <c:lblAlgn val="ctr"/>
        <c:lblOffset val="100"/>
        <c:noMultiLvlLbl val="0"/>
      </c:catAx>
      <c:valAx>
        <c:axId val="127690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59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D86D-6893-5343-9561-2E68EE77E17C}" type="datetimeFigureOut">
              <a:rPr lang="en-US" smtClean="0"/>
              <a:t>7/8/22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4369-76AC-214A-993D-8146C865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8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greys (proposed):</a:t>
            </a:r>
          </a:p>
          <a:p>
            <a:pPr lvl="2"/>
            <a:r>
              <a:rPr lang="en-CA" sz="1600"/>
              <a:t>Light: 14/10/8/0; 213/213/213; D5D5D5</a:t>
            </a:r>
          </a:p>
          <a:p>
            <a:pPr lvl="2"/>
            <a:r>
              <a:rPr lang="en-CA" sz="1600"/>
              <a:t>Medium: 36/30/26/0; 160/160/160; A0A0A0</a:t>
            </a:r>
          </a:p>
          <a:p>
            <a:pPr lvl="2"/>
            <a:r>
              <a:rPr lang="en-CA" sz="1600"/>
              <a:t>Dark: 78/71/67/26; 65/65/65; 414141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colour (proposed): Light Red</a:t>
            </a:r>
          </a:p>
          <a:p>
            <a:pPr lvl="2"/>
            <a:r>
              <a:rPr lang="en-CA" sz="1600"/>
              <a:t>1/90/91/1; 251/210/211; FBD2D3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7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greys (proposed):</a:t>
            </a:r>
          </a:p>
          <a:p>
            <a:pPr lvl="2"/>
            <a:r>
              <a:rPr lang="en-CA" sz="1600"/>
              <a:t>Light: 14/10/8/0; 213/213/213; D5D5D5</a:t>
            </a:r>
          </a:p>
          <a:p>
            <a:pPr lvl="2"/>
            <a:r>
              <a:rPr lang="en-CA" sz="1600"/>
              <a:t>Medium: 36/30/26/0; 160/160/160; A0A0A0</a:t>
            </a:r>
          </a:p>
          <a:p>
            <a:pPr lvl="2"/>
            <a:r>
              <a:rPr lang="en-CA" sz="1600"/>
              <a:t>Dark: 78/71/67/26; 65/65/65; 414141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colour (proposed): Light Red</a:t>
            </a:r>
          </a:p>
          <a:p>
            <a:pPr lvl="2"/>
            <a:r>
              <a:rPr lang="en-CA" sz="1600"/>
              <a:t>1/90/91/1; 251/210/211; FBD2D3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8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0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greys (proposed):</a:t>
            </a:r>
          </a:p>
          <a:p>
            <a:pPr lvl="2"/>
            <a:r>
              <a:rPr lang="en-CA" sz="1600"/>
              <a:t>Light: 14/10/8/0; 213/213/213; D5D5D5</a:t>
            </a:r>
          </a:p>
          <a:p>
            <a:pPr lvl="2"/>
            <a:r>
              <a:rPr lang="en-CA" sz="1600"/>
              <a:t>Medium: 36/30/26/0; 160/160/160; A0A0A0</a:t>
            </a:r>
          </a:p>
          <a:p>
            <a:pPr lvl="2"/>
            <a:r>
              <a:rPr lang="en-CA" sz="1600"/>
              <a:t>Dark: 78/71/67/26; 65/65/65; 414141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colour (proposed): Light Red</a:t>
            </a:r>
          </a:p>
          <a:p>
            <a:pPr lvl="2"/>
            <a:r>
              <a:rPr lang="en-CA" sz="1600"/>
              <a:t>1/90/91/1; 251/210/211; FBD2D3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9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318D61-AA28-884F-8603-88CE9AA113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CBDDD8-0ABA-F01D-C333-DE025D597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816086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061ED09-2334-CDD8-1B95-BA1575C77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685098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9E90E2-8376-1BA3-2EE7-AE2099BD79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9632" y="4492752"/>
            <a:ext cx="2065607" cy="4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0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671586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13945"/>
            <a:ext cx="3716522" cy="3152356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13945"/>
            <a:ext cx="3716521" cy="3152356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DD5437-9DAD-FA3E-6D94-32598174C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4260" y="4541520"/>
            <a:ext cx="2125118" cy="4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49692BE-6321-0E46-9AE2-E491AAD31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E254CD-64D6-F25F-72C5-540B1F0ECF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4016" y="4541520"/>
            <a:ext cx="2065607" cy="4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4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-Head -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8CD4D76-E938-C0FE-42AF-118C28DA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9F14C5-836D-38F0-C562-10D4C0A4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CB51878-5E70-757A-DBDD-496B01533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362A83-B8B9-5EA1-67C0-DA568F9DD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4260" y="4541520"/>
            <a:ext cx="2125118" cy="4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2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8B6336-F657-744C-A4FC-6471C335A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DF195C-0123-544A-9FE1-F77D58D77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9D0CE7-454F-8B45-AFE8-72DC7B79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D80EF-B218-ECC9-5EB3-7E56DFB60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9632" y="4492752"/>
            <a:ext cx="2065607" cy="4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5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77A851-3FA5-3E49-A8C9-477469ED4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8FCCA-CAFD-70B6-8472-2216DBE360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9632" y="4492752"/>
            <a:ext cx="2065607" cy="4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0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AB93D99-7BA8-A74A-BFBE-AE69998D0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A62ABC-8BF6-4141-81B1-2579AA5B2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9306" y="1286908"/>
            <a:ext cx="5968416" cy="994172"/>
          </a:xfrm>
        </p:spPr>
        <p:txBody>
          <a:bodyPr lIns="0" tIns="0" rIns="0" b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780F8C-E7CA-6CB9-5482-538995E0CC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3474" y="2987040"/>
            <a:ext cx="2857997" cy="5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9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5CD1AF-403C-F744-9D58-F0FC7A331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3012"/>
            <a:ext cx="9144000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D04D02-F846-0C4B-99A6-45E417F5E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895" y="1802289"/>
            <a:ext cx="5712714" cy="740857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E489BDA-58A5-9D48-933E-BB1CDC19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95" y="2612203"/>
            <a:ext cx="5712714" cy="114081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6AEB8E-C8E5-9C6F-AAB9-D431EEF219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4016" y="4541520"/>
            <a:ext cx="2065607" cy="4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9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A1F5D90-56BB-674A-9041-227D3021E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900" r="5229"/>
          <a:stretch/>
        </p:blipFill>
        <p:spPr>
          <a:xfrm>
            <a:off x="-2" y="0"/>
            <a:ext cx="9144001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9AA04F-58B8-3741-9C29-4F86DC07A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706" b="50811"/>
          <a:stretch/>
        </p:blipFill>
        <p:spPr>
          <a:xfrm>
            <a:off x="4695111" y="3591782"/>
            <a:ext cx="4448889" cy="1551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6E04D9-E10F-5445-AA6F-0BD7CCA04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497" t="66808"/>
          <a:stretch/>
        </p:blipFill>
        <p:spPr>
          <a:xfrm>
            <a:off x="-2" y="0"/>
            <a:ext cx="9144001" cy="2571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421148"/>
            <a:ext cx="5712714" cy="615219"/>
          </a:xfrm>
        </p:spPr>
        <p:txBody>
          <a:bodyPr lIns="0" tIns="0" rIns="0" bIns="0" anchor="t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1141169"/>
            <a:ext cx="3685570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67FBA3-CA07-1558-7DD5-34C30BBC55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39632" y="4492752"/>
            <a:ext cx="2065607" cy="4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6F3CAD-7BF3-0042-BA33-8A5869BC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52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208347"/>
            <a:ext cx="8055666" cy="3118897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BBBD4-250B-6CF6-5688-734BA3335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6208" y="4541561"/>
            <a:ext cx="2065607" cy="4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4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542299"/>
            <a:ext cx="8055666" cy="283465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766546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E51A25-D9C1-A893-4223-9D7522EFD8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4260" y="4541520"/>
            <a:ext cx="2125118" cy="4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DAD6E7-F2BA-1747-9462-F567163DF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8AE9AE1-A44A-4D48-B520-62BEEBBC1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1" y="1306799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7236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4825" y="1306800"/>
            <a:ext cx="309677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7D56E4-86F4-288C-7E84-6BE2FE7B82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4016" y="4541520"/>
            <a:ext cx="2065607" cy="4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2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797761"/>
            <a:ext cx="8242679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2CFFC4-66BE-2AFD-72A5-E6B8F8FF9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1" y="1593050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86B4E04-E03C-6E30-02EF-AF7692F14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74825" y="1593051"/>
            <a:ext cx="334025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D197AF-C67F-F967-BD70-8ABE751A97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4260" y="4541520"/>
            <a:ext cx="2125118" cy="4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62C7B2-F881-304C-8673-2B7AE4429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1" y="432000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21827"/>
            <a:ext cx="3716522" cy="3026980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21827"/>
            <a:ext cx="3716521" cy="3026980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E56268-953F-1F1E-A3C2-5F3DF8024F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4016" y="4541520"/>
            <a:ext cx="2065607" cy="4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6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1" y="797761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6B374BF-327C-A1C5-95C4-C9A2DE524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0" y="1587588"/>
            <a:ext cx="3716522" cy="2758151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A48466F-4618-BC73-3718-4121D1F66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5079" y="1587588"/>
            <a:ext cx="3716521" cy="2758151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02FB8A-0F4D-3812-BF3D-446E30788B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4260" y="4541520"/>
            <a:ext cx="2125118" cy="4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5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1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28" r:id="rId2"/>
    <p:sldLayoutId id="2147483727" r:id="rId3"/>
    <p:sldLayoutId id="2147483704" r:id="rId4"/>
    <p:sldLayoutId id="2147483730" r:id="rId5"/>
    <p:sldLayoutId id="2147483724" r:id="rId6"/>
    <p:sldLayoutId id="2147483732" r:id="rId7"/>
    <p:sldLayoutId id="2147483726" r:id="rId8"/>
    <p:sldLayoutId id="2147483731" r:id="rId9"/>
    <p:sldLayoutId id="2147483716" r:id="rId10"/>
    <p:sldLayoutId id="2147483703" r:id="rId11"/>
    <p:sldLayoutId id="2147483729" r:id="rId12"/>
    <p:sldLayoutId id="2147483663" r:id="rId13"/>
    <p:sldLayoutId id="2147483664" r:id="rId14"/>
    <p:sldLayoutId id="214748366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9358-B01E-63B0-4A6D-F5C654583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Updated PPT Template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6753C-944E-2237-E351-0F058E5CB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May 2022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247D26-DB7E-D75A-2F27-94EACCB1FA8E}"/>
              </a:ext>
            </a:extLst>
          </p:cNvPr>
          <p:cNvSpPr txBox="1"/>
          <p:nvPr/>
        </p:nvSpPr>
        <p:spPr>
          <a:xfrm>
            <a:off x="8658970" y="45720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BC600-CAEC-043F-DCE5-277E276DCC91}"/>
              </a:ext>
            </a:extLst>
          </p:cNvPr>
          <p:cNvSpPr txBox="1"/>
          <p:nvPr/>
        </p:nvSpPr>
        <p:spPr>
          <a:xfrm>
            <a:off x="8622792" y="4654296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9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DC03-7C71-1D92-F3DB-2C0F16584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New Section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1716E-4E57-35B4-5171-4569DAEA65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416076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71CE5F-6BE3-48FB-8554-256330643C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ED246E-838B-C188-35F8-EBBE11CB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 Slide – Wave Above</a:t>
            </a:r>
          </a:p>
        </p:txBody>
      </p:sp>
    </p:spTree>
    <p:extLst>
      <p:ext uri="{BB962C8B-B14F-4D97-AF65-F5344CB8AC3E}">
        <p14:creationId xmlns:p14="http://schemas.microsoft.com/office/powerpoint/2010/main" val="391437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CB11F5-3BAA-A2FC-8248-43D5ECE8E9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2256701"/>
              </p:ext>
            </p:extLst>
          </p:nvPr>
        </p:nvGraphicFramePr>
        <p:xfrm>
          <a:off x="571500" y="1543050"/>
          <a:ext cx="80549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995">
                  <a:extLst>
                    <a:ext uri="{9D8B030D-6E8A-4147-A177-3AD203B41FA5}">
                      <a16:colId xmlns:a16="http://schemas.microsoft.com/office/drawing/2014/main" val="32277953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364373769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2790316503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3918298412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1049950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62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847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0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28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715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6B0DEB9-6903-2F7E-9D18-B2EF1D56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with Wave Above</a:t>
            </a:r>
          </a:p>
        </p:txBody>
      </p:sp>
    </p:spTree>
    <p:extLst>
      <p:ext uri="{BB962C8B-B14F-4D97-AF65-F5344CB8AC3E}">
        <p14:creationId xmlns:p14="http://schemas.microsoft.com/office/powerpoint/2010/main" val="234838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B0DEB9-6903-2F7E-9D18-B2EF1D56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 with Wave Above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02F50D1-4547-A261-11FA-93F0EC001F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4588296"/>
              </p:ext>
            </p:extLst>
          </p:nvPr>
        </p:nvGraphicFramePr>
        <p:xfrm>
          <a:off x="571500" y="1543050"/>
          <a:ext cx="8054975" cy="283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493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E5ED-4DBD-B195-02CE-3D4CF104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Columns – Wave Above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C036-0931-A926-5233-2F6454A600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0785D-BBB4-C4C6-BCDB-04949A583A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11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A8C2-D10B-12D7-0D49-052602B9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Two-Column Content Slide – No Wave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C1FBF8-B187-9ED4-7BE0-E13835AEE4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596DCC-7D21-A6E2-1B3A-13DDB3CA67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45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1909-F1AB-A0C9-56EE-0BE35651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 on No-Wave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49302-D6B3-1BB6-A25E-3558AEC90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Sub-Heading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8AE823B-B69C-EBB3-1FA5-31EF7106F5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1860718"/>
              </p:ext>
            </p:extLst>
          </p:nvPr>
        </p:nvGraphicFramePr>
        <p:xfrm>
          <a:off x="571500" y="1598613"/>
          <a:ext cx="7999413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16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4318-CCA9-53FB-8B6D-B412AA4F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1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9768-ECBE-9C89-82B6-ED5587616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Alternate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4136D-CAE6-4761-D549-A427830919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Wave above and below</a:t>
            </a:r>
          </a:p>
        </p:txBody>
      </p:sp>
    </p:spTree>
    <p:extLst>
      <p:ext uri="{BB962C8B-B14F-4D97-AF65-F5344CB8AC3E}">
        <p14:creationId xmlns:p14="http://schemas.microsoft.com/office/powerpoint/2010/main" val="195254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9C501B-FBCA-3047-B20F-B966F8D96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421148"/>
            <a:ext cx="5712714" cy="493252"/>
          </a:xfrm>
        </p:spPr>
        <p:txBody>
          <a:bodyPr>
            <a:noAutofit/>
          </a:bodyPr>
          <a:lstStyle/>
          <a:p>
            <a:r>
              <a:rPr lang="en-US" sz="3200"/>
              <a:t>Alternate Title Slide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DA17C67-C6D7-BC49-94C0-53141F809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1025718"/>
            <a:ext cx="3685570" cy="1357273"/>
          </a:xfrm>
        </p:spPr>
        <p:txBody>
          <a:bodyPr/>
          <a:lstStyle/>
          <a:p>
            <a:r>
              <a:rPr lang="en-US"/>
              <a:t>Photographic Option</a:t>
            </a:r>
          </a:p>
        </p:txBody>
      </p:sp>
    </p:spTree>
    <p:extLst>
      <p:ext uri="{BB962C8B-B14F-4D97-AF65-F5344CB8AC3E}">
        <p14:creationId xmlns:p14="http://schemas.microsoft.com/office/powerpoint/2010/main" val="90587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1582B-1063-7849-8535-BA94445C57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95711-F5AF-1A48-AE17-D21E9F30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 Slide Layout</a:t>
            </a:r>
          </a:p>
        </p:txBody>
      </p:sp>
    </p:spTree>
    <p:extLst>
      <p:ext uri="{BB962C8B-B14F-4D97-AF65-F5344CB8AC3E}">
        <p14:creationId xmlns:p14="http://schemas.microsoft.com/office/powerpoint/2010/main" val="42164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F558E19-01A7-4A4F-95F6-8F8092B4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Two-Column Content Slide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706386-8BAE-971E-907C-C94F21B404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1919E-F8EB-B481-C736-9622722E80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9B8551-36AC-7F0F-A10F-8CAB29E739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28196F-87CE-26BC-D6AE-A72D5FE1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 Slide With Call-Out Box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02FFF-4EE4-14D3-1FC7-E596E8BA0A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6603-9F33-4EC8-A6FE-FDAA552F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Options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F5B8CC-82D4-BDA2-0400-9140C2B21B2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83060460"/>
              </p:ext>
            </p:extLst>
          </p:nvPr>
        </p:nvGraphicFramePr>
        <p:xfrm>
          <a:off x="4854575" y="1222375"/>
          <a:ext cx="37163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67">
                  <a:extLst>
                    <a:ext uri="{9D8B030D-6E8A-4147-A177-3AD203B41FA5}">
                      <a16:colId xmlns:a16="http://schemas.microsoft.com/office/drawing/2014/main" val="174607750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4051959854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539046627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4276312886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679692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585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74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98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476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61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335608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08AA137-386F-F1D6-B99A-FF36F1466CB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7260679"/>
              </p:ext>
            </p:extLst>
          </p:nvPr>
        </p:nvGraphicFramePr>
        <p:xfrm>
          <a:off x="573088" y="1222375"/>
          <a:ext cx="3716335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3267">
                  <a:extLst>
                    <a:ext uri="{9D8B030D-6E8A-4147-A177-3AD203B41FA5}">
                      <a16:colId xmlns:a16="http://schemas.microsoft.com/office/drawing/2014/main" val="4284029742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015094671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3697973200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744189333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3648053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03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29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24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88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6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877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37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1909-F1AB-A0C9-56EE-0BE35651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49302-D6B3-1BB6-A25E-3558AEC90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Sub-Heading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C8BB1A7-64F5-EE89-DB6D-3D1BAC6D33E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7851574"/>
              </p:ext>
            </p:extLst>
          </p:nvPr>
        </p:nvGraphicFramePr>
        <p:xfrm>
          <a:off x="571500" y="1598613"/>
          <a:ext cx="7999413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813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5E72-54E0-E3C6-687C-20ED0E744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New Section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DAEAA-5446-534C-254E-99E4C6E05F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3827195352"/>
      </p:ext>
    </p:extLst>
  </p:cSld>
  <p:clrMapOvr>
    <a:masterClrMapping/>
  </p:clrMapOvr>
</p:sld>
</file>

<file path=ppt/theme/theme1.xml><?xml version="1.0" encoding="utf-8"?>
<a:theme xmlns:a="http://schemas.openxmlformats.org/drawingml/2006/main" name="CarletonU">
  <a:themeElements>
    <a:clrScheme name="Carleton Colours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E91C24"/>
      </a:accent1>
      <a:accent2>
        <a:srgbClr val="A0A0A0"/>
      </a:accent2>
      <a:accent3>
        <a:srgbClr val="FBD2D3"/>
      </a:accent3>
      <a:accent4>
        <a:srgbClr val="D5D5D5"/>
      </a:accent4>
      <a:accent5>
        <a:srgbClr val="038044"/>
      </a:accent5>
      <a:accent6>
        <a:srgbClr val="1166AA"/>
      </a:accent6>
      <a:hlink>
        <a:srgbClr val="003C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letonU" id="{2B00C0B3-2EC4-284A-93CF-30C37DD62F9A}" vid="{D942AECA-9F62-C94E-A636-2FCF88DB33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A66EB76829D34FB3B76BCAC7DC632F" ma:contentTypeVersion="13" ma:contentTypeDescription="Create a new document." ma:contentTypeScope="" ma:versionID="0a82978f4d74dac53686195867cef818">
  <xsd:schema xmlns:xsd="http://www.w3.org/2001/XMLSchema" xmlns:xs="http://www.w3.org/2001/XMLSchema" xmlns:p="http://schemas.microsoft.com/office/2006/metadata/properties" xmlns:ns2="e7b193ac-ea41-4509-9747-953194e6ef68" xmlns:ns3="d3179429-d478-498a-b939-9081b8144ee9" targetNamespace="http://schemas.microsoft.com/office/2006/metadata/properties" ma:root="true" ma:fieldsID="b83c460c0fff4abcf76d6cec6512e851" ns2:_="" ns3:_="">
    <xsd:import namespace="e7b193ac-ea41-4509-9747-953194e6ef68"/>
    <xsd:import namespace="d3179429-d478-498a-b939-9081b8144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193ac-ea41-4509-9747-953194e6e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9429-d478-498a-b939-9081b8144ee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FA4971-E3BF-4588-95D7-14206BF726E2}">
  <ds:schemaRefs>
    <ds:schemaRef ds:uri="d3179429-d478-498a-b939-9081b8144ee9"/>
    <ds:schemaRef ds:uri="e7b193ac-ea41-4509-9747-953194e6ef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A3CD22F-9C57-4E07-B755-4A22E5B30C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E414D-2C3E-4C6F-86D2-4340BBD4BED4}">
  <ds:schemaRefs>
    <ds:schemaRef ds:uri="http://schemas.microsoft.com/office/infopath/2007/PartnerControls"/>
    <ds:schemaRef ds:uri="http://purl.org/dc/terms/"/>
    <ds:schemaRef ds:uri="e7b193ac-ea41-4509-9747-953194e6ef68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d3179429-d478-498a-b939-9081b8144ee9"/>
    <ds:schemaRef ds:uri="http://purl.org/dc/dcmitype/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</Words>
  <Application>Microsoft Macintosh PowerPoint</Application>
  <PresentationFormat>On-screen Show (16:9)</PresentationFormat>
  <Paragraphs>49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CarletonU</vt:lpstr>
      <vt:lpstr>Updated PPT Template </vt:lpstr>
      <vt:lpstr>Alternate Title Slide</vt:lpstr>
      <vt:lpstr>Alternate Title Slide</vt:lpstr>
      <vt:lpstr>Content Slide Layout</vt:lpstr>
      <vt:lpstr>Two-Column Content Slide </vt:lpstr>
      <vt:lpstr>Content Slide With Call-Out Box</vt:lpstr>
      <vt:lpstr>Table Options</vt:lpstr>
      <vt:lpstr>Chart Option</vt:lpstr>
      <vt:lpstr>New Section Slide</vt:lpstr>
      <vt:lpstr>New Section Slide</vt:lpstr>
      <vt:lpstr>Content Slide – Wave Above</vt:lpstr>
      <vt:lpstr>Table with Wave Above</vt:lpstr>
      <vt:lpstr>Chart with Wave Above</vt:lpstr>
      <vt:lpstr>Two Columns – Wave Above</vt:lpstr>
      <vt:lpstr>Two-Column Content Slide – No Wave</vt:lpstr>
      <vt:lpstr>Chart on No-Wave Layout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Ryan</dc:creator>
  <cp:lastModifiedBy>Matthew Skinner</cp:lastModifiedBy>
  <cp:revision>2</cp:revision>
  <dcterms:created xsi:type="dcterms:W3CDTF">2021-06-22T15:43:15Z</dcterms:created>
  <dcterms:modified xsi:type="dcterms:W3CDTF">2022-07-08T18:09:54Z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0x01010098A66EB76829D34FB3B76BCAC7DC632F</vt:lpwstr>
  </property>
</Properties>
</file>